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20" y="1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36AD-673C-4D36-9925-E7ACF35F048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F685-A890-4FBF-B6E6-15A1B9353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32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36AD-673C-4D36-9925-E7ACF35F048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F685-A890-4FBF-B6E6-15A1B9353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7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36AD-673C-4D36-9925-E7ACF35F048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F685-A890-4FBF-B6E6-15A1B9353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65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36AD-673C-4D36-9925-E7ACF35F048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F685-A890-4FBF-B6E6-15A1B9353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3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36AD-673C-4D36-9925-E7ACF35F048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F685-A890-4FBF-B6E6-15A1B9353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14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36AD-673C-4D36-9925-E7ACF35F048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F685-A890-4FBF-B6E6-15A1B9353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54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36AD-673C-4D36-9925-E7ACF35F048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F685-A890-4FBF-B6E6-15A1B9353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05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36AD-673C-4D36-9925-E7ACF35F048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F685-A890-4FBF-B6E6-15A1B9353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07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36AD-673C-4D36-9925-E7ACF35F048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F685-A890-4FBF-B6E6-15A1B9353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97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36AD-673C-4D36-9925-E7ACF35F048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F685-A890-4FBF-B6E6-15A1B9353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14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36AD-673C-4D36-9925-E7ACF35F048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F685-A890-4FBF-B6E6-15A1B9353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96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536AD-673C-4D36-9925-E7ACF35F048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AF685-A890-4FBF-B6E6-15A1B9353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96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796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2021-09-28T14:57:13Z</dcterms:created>
  <dcterms:modified xsi:type="dcterms:W3CDTF">2021-09-28T14:58:22Z</dcterms:modified>
</cp:coreProperties>
</file>